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56" y="4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840569"/>
            <a:ext cx="103632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99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67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366188"/>
            <a:ext cx="274320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1" y="366188"/>
            <a:ext cx="802640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77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24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3875621"/>
            <a:ext cx="103632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59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2133604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1" y="2133604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3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2" y="2046817"/>
            <a:ext cx="5386917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2" y="2899833"/>
            <a:ext cx="5386917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9" y="2046817"/>
            <a:ext cx="5389033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9" y="2899833"/>
            <a:ext cx="5389033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66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85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18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364067"/>
            <a:ext cx="4011084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364070"/>
            <a:ext cx="6815668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913470"/>
            <a:ext cx="4011084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85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6400803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7156454"/>
            <a:ext cx="73152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19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366184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2133604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1" y="8475137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3E30-2830-4FFB-98C5-CE01F5A85616}" type="datetimeFigureOut">
              <a:rPr lang="pt-BR" smtClean="0"/>
              <a:t>05/04/2017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1" y="8475137"/>
            <a:ext cx="3860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8475137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985B4-B9C0-4A28-9ACD-A6F7BE6C4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6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3484"/>
            <a:ext cx="12192000" cy="32441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" name="CaixaDeTexto 2"/>
          <p:cNvSpPr txBox="1"/>
          <p:nvPr/>
        </p:nvSpPr>
        <p:spPr>
          <a:xfrm>
            <a:off x="2567608" y="827584"/>
            <a:ext cx="96243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XIX </a:t>
            </a:r>
            <a:r>
              <a:rPr lang="pt-BR" sz="2800" b="1" dirty="0"/>
              <a:t>Jornada Nacional de Imunizações SBIm</a:t>
            </a:r>
          </a:p>
          <a:p>
            <a:pPr algn="ctr"/>
            <a:r>
              <a:rPr lang="pt-BR" sz="2000" dirty="0" smtClean="0"/>
              <a:t>09 a 12 </a:t>
            </a:r>
            <a:r>
              <a:rPr lang="pt-BR" sz="2000" dirty="0"/>
              <a:t>de </a:t>
            </a:r>
            <a:r>
              <a:rPr lang="pt-BR" sz="2000" dirty="0" smtClean="0"/>
              <a:t>agosto</a:t>
            </a:r>
            <a:r>
              <a:rPr lang="pt-BR" sz="2000" dirty="0" smtClean="0"/>
              <a:t> </a:t>
            </a:r>
            <a:r>
              <a:rPr lang="pt-BR" sz="2000" dirty="0"/>
              <a:t>de </a:t>
            </a:r>
            <a:r>
              <a:rPr lang="pt-BR" sz="2000" dirty="0" smtClean="0"/>
              <a:t>2017</a:t>
            </a:r>
            <a:endParaRPr lang="pt-BR" sz="2000" b="1" dirty="0"/>
          </a:p>
          <a:p>
            <a:pPr algn="ctr"/>
            <a:r>
              <a:rPr lang="es-AR" sz="2000" b="1" dirty="0"/>
              <a:t>Hotel </a:t>
            </a:r>
            <a:r>
              <a:rPr lang="es-AR" sz="2000" b="1" dirty="0" smtClean="0"/>
              <a:t>Maksoud Plaza| São Paulo - SP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0" y="8819585"/>
            <a:ext cx="12192000" cy="32441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611560"/>
            <a:ext cx="169963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Audrey</dc:creator>
  <cp:lastModifiedBy>asus</cp:lastModifiedBy>
  <cp:revision>20</cp:revision>
  <dcterms:created xsi:type="dcterms:W3CDTF">2013-04-19T14:35:04Z</dcterms:created>
  <dcterms:modified xsi:type="dcterms:W3CDTF">2017-04-05T12:30:41Z</dcterms:modified>
</cp:coreProperties>
</file>