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288588" cy="1285875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9" userDrawn="1">
          <p15:clr>
            <a:srgbClr val="A4A3A4"/>
          </p15:clr>
        </p15:guide>
        <p15:guide id="2" pos="3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322" y="288"/>
      </p:cViewPr>
      <p:guideLst>
        <p:guide orient="horz" pos="4049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9259246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4098" y="6903586"/>
            <a:ext cx="9259246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258956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4098" y="6903586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258956" y="6903586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644984" y="3008585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775527" y="3008585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14098" y="6903586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644984" y="6903586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775527" y="6903586"/>
            <a:ext cx="2981355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14098" y="3008585"/>
            <a:ext cx="9259246" cy="7457381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8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9259246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4518504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258956" y="3008585"/>
            <a:ext cx="4518504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71661" y="2104595"/>
            <a:ext cx="8744806" cy="207506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8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258956" y="3008585"/>
            <a:ext cx="4518504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4098" y="6903586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4518504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258956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258956" y="6903586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US" sz="2143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14098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258956" y="3008585"/>
            <a:ext cx="4518504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14098" y="6903586"/>
            <a:ext cx="9259246" cy="355680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71661" y="2104595"/>
            <a:ext cx="8744806" cy="4476229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8442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en-US" sz="8442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707185" y="11918179"/>
            <a:ext cx="2314640" cy="68410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837B4F56-9DF8-4C08-9984-390A262ECAF9}" type="datetime">
              <a:rPr lang="x-none" sz="1691" b="0" strike="noStrike" spc="-1">
                <a:solidFill>
                  <a:srgbClr val="8B8B8B"/>
                </a:solidFill>
                <a:latin typeface="Calibri"/>
              </a:rPr>
              <a:t>14/07/2026</a:t>
            </a:fld>
            <a:endParaRPr lang="pt-BR" sz="1691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407998" y="11918179"/>
            <a:ext cx="3472132" cy="68410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t-BR" sz="2858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7266303" y="11918179"/>
            <a:ext cx="2314640" cy="684101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0D0A94C6-EAB2-432C-9FF4-995327066350}" type="slidenum">
              <a:rPr lang="x-none" sz="1691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691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14098" y="3008585"/>
            <a:ext cx="9259246" cy="7457381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94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1028765" lvl="1" indent="-385787">
              <a:spcBef>
                <a:spcPts val="13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1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543147" lvl="2" indent="-342922">
              <a:spcBef>
                <a:spcPts val="10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536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2057530" lvl="3" indent="-257191">
              <a:spcBef>
                <a:spcPts val="67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536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571912" lvl="4" indent="-257191">
              <a:spcBef>
                <a:spcPts val="3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81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3086294" lvl="5" indent="-257191">
              <a:spcBef>
                <a:spcPts val="3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81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600677" lvl="6" indent="-257191">
              <a:spcBef>
                <a:spcPts val="33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81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1088776" rtl="0" eaLnBrk="1" latinLnBrk="0" hangingPunct="1">
        <a:lnSpc>
          <a:spcPct val="90000"/>
        </a:lnSpc>
        <a:spcBef>
          <a:spcPct val="0"/>
        </a:spcBef>
        <a:buNone/>
        <a:defRPr sz="52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82" indent="-385787" algn="l" defTabSz="1088776" rtl="0" eaLnBrk="1" latinLnBrk="0" hangingPunct="1">
        <a:lnSpc>
          <a:spcPct val="90000"/>
        </a:lnSpc>
        <a:spcBef>
          <a:spcPts val="1687"/>
        </a:spcBef>
        <a:buClr>
          <a:srgbClr val="000000"/>
        </a:buClr>
        <a:buSzPct val="45000"/>
        <a:buFont typeface="Wingdings" charset="2"/>
        <a:buChar char=""/>
        <a:defRPr sz="3334" kern="1200">
          <a:solidFill>
            <a:schemeClr val="tx1"/>
          </a:solidFill>
          <a:latin typeface="+mn-lt"/>
          <a:ea typeface="+mn-ea"/>
          <a:cs typeface="+mn-cs"/>
        </a:defRPr>
      </a:lvl1pPr>
      <a:lvl2pPr marL="816582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858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4665085-966F-E886-69BF-742C0E9E8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0"/>
            <a:ext cx="10287000" cy="12858750"/>
          </a:xfrm>
          <a:prstGeom prst="rect">
            <a:avLst/>
          </a:prstGeom>
        </p:spPr>
      </p:pic>
      <p:sp>
        <p:nvSpPr>
          <p:cNvPr id="5" name="TextBox 4"/>
          <p:cNvSpPr/>
          <p:nvPr/>
        </p:nvSpPr>
        <p:spPr>
          <a:xfrm>
            <a:off x="2095292" y="4977114"/>
            <a:ext cx="4984479" cy="43952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7159" tIns="53579" rIns="107159" bIns="53579">
            <a:spAutoFit/>
          </a:bodyPr>
          <a:lstStyle/>
          <a:p>
            <a:pPr marL="429">
              <a:buClr>
                <a:srgbClr val="000000"/>
              </a:buClr>
            </a:pPr>
            <a:r>
              <a:rPr lang="pt-BR" sz="2143" b="1" spc="-1" dirty="0">
                <a:solidFill>
                  <a:srgbClr val="000000"/>
                </a:solidFill>
                <a:latin typeface="Calibri"/>
              </a:rPr>
              <a:t>Como inserir sua foto/imagem:</a:t>
            </a: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Insira sua foto/imagem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.</a:t>
            </a:r>
            <a:endParaRPr lang="pt-BR" sz="2143" spc="-1" dirty="0">
              <a:latin typeface="Arial"/>
            </a:endParaRP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Clique c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om o botão direito do mouse </a:t>
            </a:r>
            <a:r>
              <a:rPr lang="pt-BR" sz="2143" spc="-1" dirty="0">
                <a:solidFill>
                  <a:srgbClr val="000000"/>
                </a:solidFill>
                <a:latin typeface="Calibri"/>
              </a:rPr>
              <a:t>em seguida 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cli</a:t>
            </a:r>
            <a:r>
              <a:rPr lang="pt-BR" sz="2143" spc="-1" dirty="0">
                <a:solidFill>
                  <a:srgbClr val="000000"/>
                </a:solidFill>
                <a:latin typeface="Calibri"/>
              </a:rPr>
              <a:t>que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 em </a:t>
            </a:r>
            <a:r>
              <a:rPr lang="pt-BR" sz="2143" spc="-1" dirty="0">
                <a:solidFill>
                  <a:srgbClr val="000000"/>
                </a:solidFill>
                <a:latin typeface="Calibri"/>
              </a:rPr>
              <a:t>E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nviar para </a:t>
            </a:r>
            <a:r>
              <a:rPr lang="pt-BR" sz="2143" spc="-1" dirty="0">
                <a:solidFill>
                  <a:srgbClr val="000000"/>
                </a:solidFill>
                <a:latin typeface="Calibri"/>
              </a:rPr>
              <a:t>T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rás. </a:t>
            </a:r>
            <a:endParaRPr lang="pt-BR" sz="2143" spc="-1" dirty="0">
              <a:solidFill>
                <a:srgbClr val="000000"/>
              </a:solidFill>
              <a:latin typeface="Calibri"/>
            </a:endParaRP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Aumente ou diminua sua foto e posicione ela dentro deste retângulo</a:t>
            </a:r>
            <a:r>
              <a:rPr lang="x-none" sz="2143" spc="-1" dirty="0">
                <a:solidFill>
                  <a:srgbClr val="000000"/>
                </a:solidFill>
                <a:latin typeface="Calibri"/>
              </a:rPr>
              <a:t>.</a:t>
            </a:r>
            <a:endParaRPr lang="pt-BR" sz="2143" spc="-1" dirty="0">
              <a:solidFill>
                <a:srgbClr val="000000"/>
              </a:solidFill>
              <a:latin typeface="Calibri"/>
            </a:endParaRP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Vá em ARQUIVO – SALVAR COMO – selecione onde quer salvar.</a:t>
            </a: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Escolha na aba TIPO a opção: formato JPEG (JPG)</a:t>
            </a: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spc="-1" dirty="0">
                <a:solidFill>
                  <a:srgbClr val="000000"/>
                </a:solidFill>
                <a:latin typeface="Calibri"/>
              </a:rPr>
              <a:t>Pronto, agora é só compartilhar</a:t>
            </a:r>
          </a:p>
          <a:p>
            <a:pPr marL="340350" indent="-339921">
              <a:buClr>
                <a:srgbClr val="000000"/>
              </a:buClr>
              <a:buFont typeface="StarSymbol"/>
              <a:buChar char="-"/>
            </a:pPr>
            <a:r>
              <a:rPr lang="pt-BR" sz="2143" b="1" spc="-1" dirty="0">
                <a:solidFill>
                  <a:srgbClr val="FF0000"/>
                </a:solidFill>
                <a:latin typeface="Calibri"/>
              </a:rPr>
              <a:t>NÃO ESQUEÇA DE APAGAR ESSE TEXTO ANTES DE SALVAR!!!!</a:t>
            </a:r>
            <a:endParaRPr lang="pt-BR" sz="2143" b="1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F24EFB9-ABB1-6EEF-0FF9-9CFD60880807}"/>
              </a:ext>
            </a:extLst>
          </p:cNvPr>
          <p:cNvSpPr txBox="1"/>
          <p:nvPr/>
        </p:nvSpPr>
        <p:spPr>
          <a:xfrm rot="21447440">
            <a:off x="5365271" y="10534359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DIGITE SEU NOME AQUI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88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StarSymbol</vt:lpstr>
      <vt:lpstr>Symbol</vt:lpstr>
      <vt:lpstr>Times New Roman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dc:description/>
  <cp:lastModifiedBy>Alexandre Cunha</cp:lastModifiedBy>
  <cp:revision>26</cp:revision>
  <dcterms:created xsi:type="dcterms:W3CDTF">2021-10-07T19:22:54Z</dcterms:created>
  <dcterms:modified xsi:type="dcterms:W3CDTF">2026-07-14T16:13:20Z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1</vt:i4>
  </property>
</Properties>
</file>